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54523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2" d="100"/>
          <a:sy n="22" d="100"/>
        </p:scale>
        <p:origin x="25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65474"/>
            <a:ext cx="15300564" cy="8861202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368397"/>
            <a:ext cx="13500497" cy="6145100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55104"/>
            <a:ext cx="3881393" cy="215697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55104"/>
            <a:ext cx="11419171" cy="21569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345429"/>
            <a:ext cx="15525572" cy="1058748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7033075"/>
            <a:ext cx="15525572" cy="5567708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75520"/>
            <a:ext cx="7650282" cy="16149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75520"/>
            <a:ext cx="7650282" cy="16149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55109"/>
            <a:ext cx="15525572" cy="49196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239372"/>
            <a:ext cx="7615123" cy="3057820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97192"/>
            <a:ext cx="7615123" cy="13674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239372"/>
            <a:ext cx="7652626" cy="3057820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97192"/>
            <a:ext cx="7652626" cy="13674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96826"/>
            <a:ext cx="5805682" cy="593889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64678"/>
            <a:ext cx="9112836" cy="18087692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635716"/>
            <a:ext cx="5805682" cy="14146109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4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96826"/>
            <a:ext cx="5805682" cy="593889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64678"/>
            <a:ext cx="9112836" cy="18087692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635716"/>
            <a:ext cx="5805682" cy="14146109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55109"/>
            <a:ext cx="15525572" cy="491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75520"/>
            <a:ext cx="15525572" cy="1614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590599"/>
            <a:ext cx="4050149" cy="1355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130D-C557-444D-9724-F28F37E8C7E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590599"/>
            <a:ext cx="6075224" cy="1355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590599"/>
            <a:ext cx="4050149" cy="1355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C901-D576-4784-A4F1-5BF48F27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08797B4-4249-4BF1-960B-DE5A9F48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83" y="22282260"/>
            <a:ext cx="13814276" cy="287060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709956-65EB-4A56-9495-3902BA6AF6B0}"/>
              </a:ext>
            </a:extLst>
          </p:cNvPr>
          <p:cNvCxnSpPr>
            <a:cxnSpLocks/>
          </p:cNvCxnSpPr>
          <p:nvPr/>
        </p:nvCxnSpPr>
        <p:spPr>
          <a:xfrm flipV="1">
            <a:off x="501445" y="21748277"/>
            <a:ext cx="171483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0F8A342C-B1E6-4EB6-A962-1FB31E48C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1606"/>
            <a:ext cx="18000663" cy="66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8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Prilagođeno</PresentationFormat>
  <Paragraphs>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Nenad Petrović</dc:creator>
  <cp:lastModifiedBy>Dragana Dogančić</cp:lastModifiedBy>
  <cp:revision>5</cp:revision>
  <dcterms:created xsi:type="dcterms:W3CDTF">2020-11-06T17:17:10Z</dcterms:created>
  <dcterms:modified xsi:type="dcterms:W3CDTF">2021-12-03T08:07:22Z</dcterms:modified>
</cp:coreProperties>
</file>